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xls" ContentType="application/vnd.ms-excel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63" r:id="rId4"/>
    <p:sldId id="260" r:id="rId5"/>
    <p:sldId id="279" r:id="rId6"/>
    <p:sldId id="272" r:id="rId7"/>
    <p:sldId id="264" r:id="rId8"/>
  </p:sldIdLst>
  <p:sldSz cx="9144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kern="1200" baseline="0">
        <a:solidFill>
          <a:schemeClr val="tx1"/>
        </a:solidFill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defRPr sz="1800" kern="1200" baseline="0">
        <a:solidFill>
          <a:schemeClr val="tx1"/>
        </a:solidFill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4"/>
        <p:guide orient="horz" pos="618"/>
        <p:guide orient="horz" pos="706"/>
        <p:guide orient="horz" pos="3977"/>
        <p:guide orient="horz" pos="4065"/>
        <p:guide orient="horz" pos="4234"/>
        <p:guide orient="horz" pos="3748"/>
        <p:guide pos="5511"/>
        <p:guide pos="249"/>
        <p:guide pos="2880"/>
        <p:guide pos="2835"/>
        <p:guide pos="2920"/>
      </p:guideLst>
    </p:cSldViewPr>
  </p:slideViewPr>
  <p:gridSpacing cx="69849" cy="6984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image" Target="../media/image9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3" descr="E:\设计素材\shadow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5291138"/>
            <a:ext cx="5759450" cy="37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页眉占位符 1"/>
          <p:cNvSpPr>
            <a:spLocks noGrp="1"/>
          </p:cNvSpPr>
          <p:nvPr>
            <p:ph type="hdr" sz="quarter"/>
          </p:nvPr>
        </p:nvSpPr>
        <p:spPr>
          <a:xfrm>
            <a:off x="1987550" y="114300"/>
            <a:ext cx="4321175" cy="231775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p>
            <a:pPr lvl="0" algn="l"/>
            <a:r>
              <a:rPr lang="zh-CN" altLang="en-US" sz="1200" dirty="0">
                <a:ea typeface="宋体" panose="02010600030101010101" pitchFamily="2" charset="-122"/>
              </a:rPr>
              <a:t>此处添加页眉信息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76" name="日期占位符 2"/>
          <p:cNvSpPr>
            <a:spLocks noGrp="1"/>
          </p:cNvSpPr>
          <p:nvPr>
            <p:ph type="dt" idx="1"/>
          </p:nvPr>
        </p:nvSpPr>
        <p:spPr>
          <a:xfrm>
            <a:off x="1987550" y="346075"/>
            <a:ext cx="4321175" cy="233363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p>
            <a:pPr lvl="0" algn="l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3077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971550"/>
            <a:ext cx="5756275" cy="4316413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3078" name="备注占位符 4"/>
          <p:cNvSpPr>
            <a:spLocks noGrp="1" noRot="1" noChangeAspect="1"/>
          </p:cNvSpPr>
          <p:nvPr/>
        </p:nvSpPr>
        <p:spPr>
          <a:xfrm>
            <a:off x="549275" y="5507038"/>
            <a:ext cx="5759450" cy="2878137"/>
          </a:xfrm>
          <a:prstGeom prst="rect">
            <a:avLst/>
          </a:prstGeom>
          <a:noFill/>
          <a:ln w="12700">
            <a:noFill/>
          </a:ln>
        </p:spPr>
        <p:txBody>
          <a:bodyPr vert="horz"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9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275" y="8747125"/>
            <a:ext cx="2970213" cy="288925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p>
            <a:pPr lvl="0" algn="l"/>
            <a:r>
              <a:rPr lang="zh-CN" altLang="en-US" sz="1200" dirty="0">
                <a:ea typeface="宋体" panose="02010600030101010101" pitchFamily="2" charset="-122"/>
              </a:rPr>
              <a:t>此处添加页脚信息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80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p>
            <a:pPr lvl="0" algn="r"/>
            <a:r>
              <a:rPr lang="zh-CN" altLang="en-US" sz="1200" dirty="0">
                <a:ea typeface="宋体" panose="02010600030101010101" pitchFamily="2" charset="-122"/>
              </a:rPr>
              <a:t>第 </a:t>
            </a: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r>
              <a:rPr lang="zh-CN" altLang="en-US" sz="1200" dirty="0">
                <a:ea typeface="宋体" panose="02010600030101010101" pitchFamily="2" charset="-122"/>
              </a:rPr>
              <a:t> 页</a:t>
            </a:r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3081" name="直接连接符 7"/>
          <p:cNvSpPr/>
          <p:nvPr/>
        </p:nvSpPr>
        <p:spPr>
          <a:xfrm>
            <a:off x="0" y="723900"/>
            <a:ext cx="6858000" cy="0"/>
          </a:xfrm>
          <a:prstGeom prst="line">
            <a:avLst/>
          </a:prstGeom>
          <a:ln w="9525" cap="flat" cmpd="sng">
            <a:solidFill>
              <a:srgbClr val="4B4B4B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082" name="矩形 8"/>
          <p:cNvSpPr/>
          <p:nvPr/>
        </p:nvSpPr>
        <p:spPr>
          <a:xfrm>
            <a:off x="549275" y="114300"/>
            <a:ext cx="1368425" cy="4651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BFBFBF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r>
              <a:rPr lang="en-US" altLang="zh-CN" b="1" dirty="0">
                <a:solidFill>
                  <a:srgbClr val="4B4B4B"/>
                </a:solidFill>
                <a:ea typeface="宋体" panose="02010600030101010101" pitchFamily="2" charset="-122"/>
              </a:rPr>
              <a:t>LOGO</a:t>
            </a:r>
            <a:endParaRPr lang="zh-CN" altLang="en-US" b="1" dirty="0">
              <a:solidFill>
                <a:srgbClr val="4B4B4B"/>
              </a:solidFill>
              <a:ea typeface="宋体" panose="02010600030101010101" pitchFamily="2" charset="-122"/>
            </a:endParaRPr>
          </a:p>
        </p:txBody>
      </p:sp>
      <p:sp>
        <p:nvSpPr>
          <p:cNvPr id="3083" name="直接连接符 9"/>
          <p:cNvSpPr/>
          <p:nvPr/>
        </p:nvSpPr>
        <p:spPr>
          <a:xfrm>
            <a:off x="0" y="8675688"/>
            <a:ext cx="6858000" cy="1587"/>
          </a:xfrm>
          <a:prstGeom prst="line">
            <a:avLst/>
          </a:prstGeom>
          <a:ln w="9525" cap="flat" cmpd="sng">
            <a:solidFill>
              <a:srgbClr val="4B4B4B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0357" y="260350"/>
            <a:ext cx="2088356" cy="6048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44005" cy="6048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8788" y="1598613"/>
            <a:ext cx="4030948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65" y="1598613"/>
            <a:ext cx="4030948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8607" y="274638"/>
            <a:ext cx="2056606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8788" y="274638"/>
            <a:ext cx="605059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196975"/>
            <a:ext cx="4093178" cy="5111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535" y="1196975"/>
            <a:ext cx="4093178" cy="5111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D:\SLIDEtoME\TP模板\新建文件夹 (3)\bg8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175" y="-1587"/>
            <a:ext cx="9147175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353425" cy="720725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>
          <a:xfrm>
            <a:off x="395288" y="1196975"/>
            <a:ext cx="8353425" cy="5111750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188"/>
            <a:ext cx="2133600" cy="268287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l">
              <a:defRPr sz="1200">
                <a:solidFill>
                  <a:srgbClr val="4B4B4B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188"/>
            <a:ext cx="2895600" cy="268287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4B4B4B"/>
                </a:solidFill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dirty="0"/>
              <a:t>此处添加公司信息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03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188"/>
            <a:ext cx="2133600" cy="268287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200">
                <a:solidFill>
                  <a:srgbClr val="4B4B4B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32" name="矩形 14"/>
          <p:cNvSpPr/>
          <p:nvPr/>
        </p:nvSpPr>
        <p:spPr>
          <a:xfrm>
            <a:off x="7380288" y="334963"/>
            <a:ext cx="1368425" cy="504825"/>
          </a:xfrm>
          <a:prstGeom prst="rect">
            <a:avLst/>
          </a:prstGeom>
          <a:solidFill>
            <a:srgbClr val="F8F8F8"/>
          </a:solidFill>
          <a:ln w="9525" cap="flat" cmpd="sng">
            <a:solidFill>
              <a:srgbClr val="DDDDDD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ctr"/>
          <a:p>
            <a:pPr lvl="0" algn="ctr">
              <a:lnSpc>
                <a:spcPct val="100000"/>
              </a:lnSpc>
            </a:pPr>
            <a:r>
              <a:rPr lang="en-US" altLang="zh-CN" sz="1800" b="1" dirty="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LOGO</a:t>
            </a:r>
            <a:endParaRPr lang="zh-CN" altLang="en-US" sz="1800" b="1" dirty="0">
              <a:solidFill>
                <a:srgbClr val="4D4D4D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marL="914400" lvl="0" indent="-914400" algn="l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  <a:sym typeface="Arial Black" panose="020B0A04020102020204" charset="0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742950" lvl="1" indent="-285750" algn="l" defTabSz="914400" eaLnBrk="1" fontAlgn="ctr" latinLnBrk="0" hangingPunct="1">
        <a:lnSpc>
          <a:spcPct val="100000"/>
        </a:lnSpc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2000" b="1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  <a:sym typeface="Arial" panose="020B0604020202020204" pitchFamily="34" charset="0"/>
        </a:defRPr>
      </a:lvl2pPr>
      <a:lvl3pPr marL="1143000" lvl="2" indent="-228600" algn="l" defTabSz="914400" eaLnBrk="1" fontAlgn="ctr" latinLnBrk="0" hangingPunct="1">
        <a:lnSpc>
          <a:spcPct val="100000"/>
        </a:lnSpc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800" b="1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  <a:sym typeface="Arial" panose="020B0604020202020204" pitchFamily="34" charset="0"/>
        </a:defRPr>
      </a:lvl3pPr>
      <a:lvl4pPr marL="1600200" lvl="3" indent="-228600" algn="l" defTabSz="914400" eaLnBrk="1" fontAlgn="ctr" latinLnBrk="0" hangingPunct="1">
        <a:lnSpc>
          <a:spcPct val="100000"/>
        </a:lnSpc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b="1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  <a:sym typeface="Arial" panose="020B0604020202020204" pitchFamily="34" charset="0"/>
        </a:defRPr>
      </a:lvl4pPr>
      <a:lvl5pPr marL="2057400" lvl="4" indent="-228600" algn="l" defTabSz="914400" eaLnBrk="1" fontAlgn="ctr" latinLnBrk="0" hangingPunct="1">
        <a:lnSpc>
          <a:spcPct val="100000"/>
        </a:lnSpc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b="1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  <a:sym typeface="Arial" panose="020B0604020202020204" pitchFamily="34" charset="0"/>
        </a:defRPr>
      </a:lvl5pPr>
      <a:lvl6pPr marL="2514600" lvl="5" indent="-228600" algn="l" defTabSz="914400" eaLnBrk="1" fontAlgn="ctr" latinLnBrk="0" hangingPunct="1">
        <a:lnSpc>
          <a:spcPct val="100000"/>
        </a:lnSpc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b="1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  <a:sym typeface="Arial" panose="020B0604020202020204" pitchFamily="34" charset="0"/>
        </a:defRPr>
      </a:lvl6pPr>
      <a:lvl7pPr marL="2971800" lvl="6" indent="-228600" algn="l" defTabSz="914400" eaLnBrk="1" fontAlgn="ctr" latinLnBrk="0" hangingPunct="1">
        <a:lnSpc>
          <a:spcPct val="100000"/>
        </a:lnSpc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b="1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  <a:sym typeface="Arial" panose="020B0604020202020204" pitchFamily="34" charset="0"/>
        </a:defRPr>
      </a:lvl7pPr>
      <a:lvl8pPr marL="3429000" lvl="7" indent="-228600" algn="l" defTabSz="914400" eaLnBrk="1" fontAlgn="ctr" latinLnBrk="0" hangingPunct="1">
        <a:lnSpc>
          <a:spcPct val="100000"/>
        </a:lnSpc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b="1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  <a:sym typeface="Arial" panose="020B0604020202020204" pitchFamily="34" charset="0"/>
        </a:defRPr>
      </a:lvl8pPr>
      <a:lvl9pPr marL="3886200" lvl="8" indent="-228600" algn="l" defTabSz="914400" eaLnBrk="1" fontAlgn="ctr" latinLnBrk="0" hangingPunct="1">
        <a:lnSpc>
          <a:spcPct val="100000"/>
        </a:lnSpc>
        <a:spcBef>
          <a:spcPct val="0"/>
        </a:spcBef>
        <a:spcAft>
          <a:spcPts val="400"/>
        </a:spcAft>
        <a:buSzPct val="70000"/>
        <a:buFont typeface="Wingdings" panose="05000000000000000000" pitchFamily="2" charset="2"/>
        <a:buChar char="l"/>
        <a:defRPr sz="1600" b="1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n-cs"/>
          <a:sym typeface="Arial" panose="020B0604020202020204" pitchFamily="34" charset="0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8788" y="274638"/>
            <a:ext cx="8226425" cy="114300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8788" y="1598613"/>
            <a:ext cx="8226425" cy="45275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8788" y="6245225"/>
            <a:ext cx="2130425" cy="4762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lstStyle>
            <a:lvl1pPr>
              <a:defRPr sz="13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2613" y="6245225"/>
            <a:ext cx="2898775" cy="4762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lstStyle>
            <a:lvl1pPr algn="ctr">
              <a:defRPr sz="13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4788" y="6245225"/>
            <a:ext cx="2130425" cy="476250"/>
          </a:xfrm>
          <a:prstGeom prst="rect">
            <a:avLst/>
          </a:prstGeom>
          <a:noFill/>
          <a:ln w="9525">
            <a:noFill/>
          </a:ln>
        </p:spPr>
        <p:txBody>
          <a:bodyPr lIns="89544" tIns="44772" rIns="89544" bIns="44772"/>
          <a:lstStyle>
            <a:lvl1pPr algn="r">
              <a:defRPr sz="130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89535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36550" lvl="0" indent="-33655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27075" lvl="1" indent="-2794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19505" lvl="2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67180" lvl="3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14855" lvl="4" indent="-224155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9535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kern="1200" baseline="0">
          <a:solidFill>
            <a:schemeClr val="tx1"/>
          </a:solidFill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wmf"/><Relationship Id="rId3" Type="http://schemas.openxmlformats.org/officeDocument/2006/relationships/oleObject" Target="../embeddings/Workbook1.xls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Picture 2" descr="D:\SLIDEtoME\TP模板\新建文件夹 (3)\bg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-952"/>
            <a:ext cx="9147175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9"/>
          <p:cNvSpPr/>
          <p:nvPr/>
        </p:nvSpPr>
        <p:spPr>
          <a:xfrm>
            <a:off x="395288" y="271463"/>
            <a:ext cx="1368425" cy="503237"/>
          </a:xfrm>
          <a:prstGeom prst="rect">
            <a:avLst/>
          </a:prstGeom>
          <a:solidFill>
            <a:srgbClr val="F8F8F8"/>
          </a:solidFill>
          <a:ln w="9525" cap="flat" cmpd="sng">
            <a:solidFill>
              <a:srgbClr val="DDDDDD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b="1">
                <a:solidFill>
                  <a:srgbClr val="4D4D4D"/>
                </a:solidFill>
                <a:ea typeface="宋体" panose="02010600030101010101" pitchFamily="2" charset="-122"/>
              </a:rPr>
              <a:t>采购部框架</a:t>
            </a:r>
            <a:endParaRPr lang="zh-CN" altLang="en-US" b="1">
              <a:solidFill>
                <a:srgbClr val="4D4D4D"/>
              </a:solidFill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" name="AutoShape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56109" y="4163214"/>
            <a:ext cx="1764273" cy="1113189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郭成斌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（主管）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AutoShap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79812" y="4167932"/>
            <a:ext cx="1764273" cy="1113189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ADNAN</a:t>
            </a:r>
            <a:endParaRPr lang="en-US" altLang="zh-CN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(107</a:t>
            </a: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店铺</a:t>
            </a: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)</a:t>
            </a:r>
            <a:endParaRPr lang="en-US" altLang="zh-CN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</p:txBody>
      </p:sp>
      <p:cxnSp>
        <p:nvCxnSpPr>
          <p:cNvPr id="32" name="直接连接符 31"/>
          <p:cNvCxnSpPr/>
          <p:nvPr>
            <p:custDataLst>
              <p:tags r:id="rId4"/>
            </p:custDataLst>
          </p:nvPr>
        </p:nvCxnSpPr>
        <p:spPr>
          <a:xfrm flipH="1">
            <a:off x="2911852" y="3050025"/>
            <a:ext cx="1501120" cy="0"/>
          </a:xfrm>
          <a:prstGeom prst="line">
            <a:avLst/>
          </a:prstGeom>
          <a:ln w="25400">
            <a:solidFill>
              <a:srgbClr val="0F6FC6"/>
            </a:solidFill>
          </a:ln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sp>
        <p:nvSpPr>
          <p:cNvPr id="38" name="AutoShap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75410" y="4163213"/>
            <a:ext cx="1764273" cy="1113189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鞠泽宇（</a:t>
            </a: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</a:rPr>
              <a:t>UNION</a:t>
            </a: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）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35" name="肘形连接符 34"/>
          <p:cNvCxnSpPr/>
          <p:nvPr>
            <p:custDataLst>
              <p:tags r:id="rId6"/>
            </p:custDataLst>
          </p:nvPr>
        </p:nvCxnSpPr>
        <p:spPr>
          <a:xfrm rot="16200000" flipH="1">
            <a:off x="5110104" y="2580598"/>
            <a:ext cx="1121555" cy="2535722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36" name="肘形连接符 35"/>
          <p:cNvCxnSpPr/>
          <p:nvPr>
            <p:custDataLst>
              <p:tags r:id="rId7"/>
            </p:custDataLst>
          </p:nvPr>
        </p:nvCxnSpPr>
        <p:spPr>
          <a:xfrm rot="5400000">
            <a:off x="2600794" y="2607013"/>
            <a:ext cx="1121557" cy="2482895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37" name="直接连接符 36"/>
          <p:cNvCxnSpPr/>
          <p:nvPr>
            <p:custDataLst>
              <p:tags r:id="rId8"/>
            </p:custDataLst>
          </p:nvPr>
        </p:nvCxnSpPr>
        <p:spPr>
          <a:xfrm flipV="1">
            <a:off x="4404370" y="2065118"/>
            <a:ext cx="0" cy="1625202"/>
          </a:xfrm>
          <a:prstGeom prst="line">
            <a:avLst/>
          </a:prstGeom>
          <a:ln w="25400">
            <a:solidFill>
              <a:srgbClr val="0F6FC6"/>
            </a:solidFill>
          </a:ln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39" name="直接连接符 38"/>
          <p:cNvCxnSpPr/>
          <p:nvPr>
            <p:custDataLst>
              <p:tags r:id="rId9"/>
            </p:custDataLst>
          </p:nvPr>
        </p:nvCxnSpPr>
        <p:spPr>
          <a:xfrm flipV="1">
            <a:off x="4404370" y="3828336"/>
            <a:ext cx="0" cy="438254"/>
          </a:xfrm>
          <a:prstGeom prst="line">
            <a:avLst/>
          </a:prstGeom>
          <a:ln w="25400">
            <a:solidFill>
              <a:srgbClr val="0F6FC6"/>
            </a:solidFill>
          </a:ln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sp>
        <p:nvSpPr>
          <p:cNvPr id="14" name="AutoShape 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601988" y="2493430"/>
            <a:ext cx="1764273" cy="1113189"/>
          </a:xfrm>
          <a:prstGeom prst="roundRect">
            <a:avLst>
              <a:gd name="adj" fmla="val 11718"/>
            </a:avLst>
          </a:prstGeom>
          <a:solidFill>
            <a:srgbClr val="009DD9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于达伟（协助）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  <p:sp>
        <p:nvSpPr>
          <p:cNvPr id="16" name="AutoShape 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66357" y="1134215"/>
            <a:ext cx="1764273" cy="1113189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采购部门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Picture 2" descr="D:\SLIDEtoME\TP模板\新建文件夹 (3)\bg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952"/>
            <a:ext cx="9147175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12"/>
          <p:cNvSpPr/>
          <p:nvPr/>
        </p:nvSpPr>
        <p:spPr>
          <a:xfrm>
            <a:off x="395605" y="271780"/>
            <a:ext cx="1680845" cy="502920"/>
          </a:xfrm>
          <a:prstGeom prst="rect">
            <a:avLst/>
          </a:prstGeom>
          <a:solidFill>
            <a:srgbClr val="F8F8F8"/>
          </a:solidFill>
          <a:ln w="9525" cap="flat" cmpd="sng">
            <a:solidFill>
              <a:srgbClr val="DDDDDD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b="1">
                <a:solidFill>
                  <a:srgbClr val="4D4D4D"/>
                </a:solidFill>
                <a:ea typeface="宋体" panose="02010600030101010101" pitchFamily="2" charset="-122"/>
              </a:rPr>
              <a:t>后勤部架构</a:t>
            </a:r>
            <a:endParaRPr lang="zh-CN" altLang="en-US" b="1">
              <a:solidFill>
                <a:srgbClr val="4D4D4D"/>
              </a:solidFill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 flipH="1">
            <a:off x="2232660" y="2872740"/>
            <a:ext cx="1932305" cy="40640"/>
          </a:xfrm>
          <a:prstGeom prst="line">
            <a:avLst/>
          </a:prstGeom>
          <a:ln w="25400">
            <a:solidFill>
              <a:srgbClr val="0F6FC6"/>
            </a:solidFill>
          </a:ln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11" name="直接连接符 10"/>
          <p:cNvCxnSpPr/>
          <p:nvPr>
            <p:custDataLst>
              <p:tags r:id="rId3"/>
            </p:custDataLst>
          </p:nvPr>
        </p:nvCxnSpPr>
        <p:spPr>
          <a:xfrm flipV="1">
            <a:off x="4164740" y="1907638"/>
            <a:ext cx="0" cy="1625202"/>
          </a:xfrm>
          <a:prstGeom prst="line">
            <a:avLst/>
          </a:prstGeom>
          <a:ln w="25400">
            <a:solidFill>
              <a:srgbClr val="0F6FC6"/>
            </a:solidFill>
          </a:ln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9" name="肘形连接符 8"/>
          <p:cNvCxnSpPr/>
          <p:nvPr>
            <p:custDataLst>
              <p:tags r:id="rId4"/>
            </p:custDataLst>
          </p:nvPr>
        </p:nvCxnSpPr>
        <p:spPr>
          <a:xfrm>
            <a:off x="5957570" y="3691890"/>
            <a:ext cx="1708150" cy="3175"/>
          </a:xfrm>
          <a:prstGeom prst="bentConnector3">
            <a:avLst>
              <a:gd name="adj1" fmla="val 50037"/>
            </a:avLst>
          </a:prstGeom>
          <a:ln w="25400"/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10" name="肘形连接符 9"/>
          <p:cNvCxnSpPr/>
          <p:nvPr>
            <p:custDataLst>
              <p:tags r:id="rId5"/>
            </p:custDataLst>
          </p:nvPr>
        </p:nvCxnSpPr>
        <p:spPr>
          <a:xfrm rot="5400000">
            <a:off x="1943395" y="2033653"/>
            <a:ext cx="1121557" cy="3321005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40" name="直接连接符 39"/>
          <p:cNvCxnSpPr/>
          <p:nvPr>
            <p:custDataLst>
              <p:tags r:id="rId6"/>
            </p:custDataLst>
          </p:nvPr>
        </p:nvCxnSpPr>
        <p:spPr>
          <a:xfrm>
            <a:off x="2610882" y="3690438"/>
            <a:ext cx="0" cy="540999"/>
          </a:xfrm>
          <a:prstGeom prst="line">
            <a:avLst/>
          </a:prstGeom>
          <a:ln w="25400"/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42" name="直接连接符 41"/>
          <p:cNvCxnSpPr/>
          <p:nvPr>
            <p:custDataLst>
              <p:tags r:id="rId7"/>
            </p:custDataLst>
          </p:nvPr>
        </p:nvCxnSpPr>
        <p:spPr>
          <a:xfrm>
            <a:off x="4165084" y="3694883"/>
            <a:ext cx="0" cy="540999"/>
          </a:xfrm>
          <a:prstGeom prst="line">
            <a:avLst/>
          </a:prstGeom>
          <a:ln w="25400"/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sp>
        <p:nvSpPr>
          <p:cNvPr id="43" name="AutoShap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5605" y="4032250"/>
            <a:ext cx="1323975" cy="1029335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王吉伟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</a:rPr>
              <a:t>WADI</a:t>
            </a: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库管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  <p:sp>
        <p:nvSpPr>
          <p:cNvPr id="44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076450" y="4032250"/>
            <a:ext cx="1053465" cy="1029335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POKER</a:t>
            </a:r>
            <a:endParaRPr lang="en-US" altLang="zh-CN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库管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  <p:sp>
        <p:nvSpPr>
          <p:cNvPr id="45" name="AutoShape 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00145" y="4032250"/>
            <a:ext cx="1127760" cy="1029335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NAEEM</a:t>
            </a:r>
            <a:endParaRPr lang="en-US" altLang="zh-CN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库管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  <p:sp>
        <p:nvSpPr>
          <p:cNvPr id="16" name="AutoShape 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65768" y="2335950"/>
            <a:ext cx="1764273" cy="1113189"/>
          </a:xfrm>
          <a:prstGeom prst="roundRect">
            <a:avLst>
              <a:gd name="adj" fmla="val 11718"/>
            </a:avLst>
          </a:prstGeom>
          <a:solidFill>
            <a:srgbClr val="009DD9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车队（第三方）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  <p:sp>
        <p:nvSpPr>
          <p:cNvPr id="17" name="AutoShape 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82842" y="963400"/>
            <a:ext cx="1764273" cy="1113189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后勤部门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  <p:sp>
        <p:nvSpPr>
          <p:cNvPr id="18" name="AutoShape 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241290" y="4032250"/>
            <a:ext cx="1097915" cy="1029335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WAQAS</a:t>
            </a:r>
            <a:endParaRPr lang="en-US" altLang="zh-CN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</a:rPr>
              <a:t>库管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908800" y="4032250"/>
            <a:ext cx="1303655" cy="1029335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ARFATH</a:t>
            </a:r>
            <a:endParaRPr lang="en-US" altLang="zh-CN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质检员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15"/>
            </p:custDataLst>
          </p:nvPr>
        </p:nvCxnSpPr>
        <p:spPr>
          <a:xfrm flipH="1">
            <a:off x="4185340" y="3690740"/>
            <a:ext cx="2007829" cy="0"/>
          </a:xfrm>
          <a:prstGeom prst="line">
            <a:avLst/>
          </a:prstGeom>
          <a:ln w="25400">
            <a:solidFill>
              <a:srgbClr val="0F6FC6"/>
            </a:solidFill>
          </a:ln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14" name="直接连接符 13"/>
          <p:cNvCxnSpPr/>
          <p:nvPr>
            <p:custDataLst>
              <p:tags r:id="rId16"/>
            </p:custDataLst>
          </p:nvPr>
        </p:nvCxnSpPr>
        <p:spPr>
          <a:xfrm flipH="1">
            <a:off x="5790565" y="3708400"/>
            <a:ext cx="3175" cy="546100"/>
          </a:xfrm>
          <a:prstGeom prst="line">
            <a:avLst/>
          </a:prstGeom>
          <a:ln w="25400"/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15" name="肘形连接符 14"/>
          <p:cNvCxnSpPr/>
          <p:nvPr>
            <p:custDataLst>
              <p:tags r:id="rId17"/>
            </p:custDataLst>
          </p:nvPr>
        </p:nvCxnSpPr>
        <p:spPr>
          <a:xfrm>
            <a:off x="6681470" y="3688715"/>
            <a:ext cx="850900" cy="3175"/>
          </a:xfrm>
          <a:prstGeom prst="bentConnector3">
            <a:avLst>
              <a:gd name="adj1" fmla="val 50075"/>
            </a:avLst>
          </a:prstGeom>
          <a:ln w="25400"/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cxnSp>
        <p:nvCxnSpPr>
          <p:cNvPr id="19" name="直接连接符 18"/>
          <p:cNvCxnSpPr/>
          <p:nvPr>
            <p:custDataLst>
              <p:tags r:id="rId18"/>
            </p:custDataLst>
          </p:nvPr>
        </p:nvCxnSpPr>
        <p:spPr>
          <a:xfrm flipH="1">
            <a:off x="7662545" y="3679190"/>
            <a:ext cx="3175" cy="546100"/>
          </a:xfrm>
          <a:prstGeom prst="line">
            <a:avLst/>
          </a:prstGeom>
          <a:ln w="25400"/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  <p:sp>
        <p:nvSpPr>
          <p:cNvPr id="22" name="AutoShape 8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54660" y="5534025"/>
            <a:ext cx="1303655" cy="1029335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金红丹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107</a:t>
            </a: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店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  <a:p>
            <a:pPr algn="ctr" eaLnBrk="1" hangingPunct="1">
              <a:defRPr/>
            </a:pPr>
            <a:r>
              <a:rPr lang="zh-CN" altLang="en-US" sz="140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库管兼职</a:t>
            </a:r>
            <a:endParaRPr lang="zh-CN" altLang="en-US" sz="1400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3" name="AutoShape 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084705" y="5534025"/>
            <a:ext cx="1369060" cy="1029335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SHAHBAZ</a:t>
            </a:r>
            <a:endParaRPr lang="en-US" altLang="zh-CN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  <a:p>
            <a:pPr algn="ctr" eaLnBrk="1" hangingPunct="1">
              <a:defRPr/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库管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4" name="AutoShape 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700780" y="5534025"/>
            <a:ext cx="1346200" cy="1029335"/>
          </a:xfrm>
          <a:prstGeom prst="roundRect">
            <a:avLst>
              <a:gd name="adj" fmla="val 11718"/>
            </a:avLst>
          </a:prstGeom>
          <a:solidFill>
            <a:srgbClr val="0F6FC6"/>
          </a:solidFill>
          <a:ln>
            <a:noFill/>
          </a:ln>
        </p:spPr>
        <p:txBody>
          <a:bodyPr wrap="square" lIns="90000" tIns="46800" rIns="90000" bIns="46800" anchor="ctr" anchorCtr="1">
            <a:norm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HUSSAN</a:t>
            </a: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库管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+mn-ea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22"/>
            </p:custDataLst>
          </p:nvPr>
        </p:nvCxnSpPr>
        <p:spPr>
          <a:xfrm flipH="1">
            <a:off x="1758315" y="6028690"/>
            <a:ext cx="1932305" cy="40640"/>
          </a:xfrm>
          <a:prstGeom prst="line">
            <a:avLst/>
          </a:prstGeom>
          <a:ln w="25400">
            <a:solidFill>
              <a:srgbClr val="0F6FC6"/>
            </a:solidFill>
          </a:ln>
        </p:spPr>
        <p:style>
          <a:lnRef idx="1">
            <a:srgbClr val="0F6FC6"/>
          </a:lnRef>
          <a:fillRef idx="0">
            <a:srgbClr val="0F6FC6"/>
          </a:fillRef>
          <a:effectRef idx="0">
            <a:srgbClr val="0F6FC6"/>
          </a:effectRef>
          <a:fontRef idx="minor">
            <a:sysClr val="windowText" lastClr="000000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页脚占位符 1"/>
          <p:cNvSpPr/>
          <p:nvPr>
            <p:ph type="ftr" sz="quarter" idx="11"/>
          </p:nvPr>
        </p:nvSpPr>
        <p:spPr>
          <a:xfrm>
            <a:off x="2524125" y="6571933"/>
            <a:ext cx="2895600" cy="268287"/>
          </a:xfrm>
        </p:spPr>
        <p:txBody>
          <a:bodyPr/>
          <a:p>
            <a:pPr lvl="0"/>
            <a:r>
              <a:rPr lang="zh-CN" altLang="en-US" sz="1800" b="1" dirty="0">
                <a:ea typeface="宋体" panose="02010600030101010101" pitchFamily="2" charset="-122"/>
              </a:rPr>
              <a:t>收货单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374650"/>
            <a:ext cx="2711450" cy="36156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755" y="4240530"/>
            <a:ext cx="4227830" cy="23317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9385" y="339725"/>
            <a:ext cx="3048000" cy="3650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73495" y="4118610"/>
            <a:ext cx="135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销售发票</a:t>
            </a:r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581660" y="4197985"/>
            <a:ext cx="1196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报价单</a:t>
            </a:r>
            <a:endParaRPr lang="zh-CN" altLang="en-US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灯片编号占位符 2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1620" y="-44261405"/>
            <a:ext cx="5184140" cy="69132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075" y="826135"/>
            <a:ext cx="7042785" cy="52050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67535" y="6303645"/>
            <a:ext cx="4939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2018.1.1-4.30 </a:t>
            </a:r>
            <a:r>
              <a:rPr lang="zh-CN" altLang="en-US"/>
              <a:t>前</a:t>
            </a:r>
            <a:r>
              <a:rPr lang="en-US" altLang="zh-CN"/>
              <a:t>20</a:t>
            </a:r>
            <a:r>
              <a:rPr lang="zh-CN" altLang="en-US"/>
              <a:t>供应商统计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Picture 2" descr="D:\SLIDEtoME\TP模板\新建文件夹 (3)\bg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952"/>
            <a:ext cx="9147175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12"/>
          <p:cNvSpPr/>
          <p:nvPr/>
        </p:nvSpPr>
        <p:spPr>
          <a:xfrm>
            <a:off x="395288" y="271463"/>
            <a:ext cx="1368425" cy="503237"/>
          </a:xfrm>
          <a:prstGeom prst="rect">
            <a:avLst/>
          </a:prstGeom>
          <a:solidFill>
            <a:srgbClr val="F8F8F8"/>
          </a:solidFill>
          <a:ln w="9525" cap="flat" cmpd="sng">
            <a:solidFill>
              <a:srgbClr val="DDDDDD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b="1">
                <a:solidFill>
                  <a:srgbClr val="4D4D4D"/>
                </a:solidFill>
                <a:ea typeface="宋体" panose="02010600030101010101" pitchFamily="2" charset="-122"/>
              </a:rPr>
              <a:t>供应商</a:t>
            </a:r>
            <a:endParaRPr lang="zh-CN" altLang="en-US" b="1">
              <a:solidFill>
                <a:srgbClr val="4D4D4D"/>
              </a:solidFill>
              <a:ea typeface="宋体" panose="02010600030101010101" pitchFamily="2" charset="-122"/>
            </a:endParaRPr>
          </a:p>
        </p:txBody>
      </p:sp>
      <p:sp>
        <p:nvSpPr>
          <p:cNvPr id="3" name="灯片编号占位符 2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865505"/>
            <a:ext cx="7933055" cy="51276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06065" y="6237605"/>
            <a:ext cx="5942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2018.1.1-4.30 </a:t>
            </a:r>
            <a:r>
              <a:rPr lang="zh-CN" altLang="en-US"/>
              <a:t>排名前</a:t>
            </a:r>
            <a:r>
              <a:rPr lang="en-US" altLang="zh-CN"/>
              <a:t>20</a:t>
            </a:r>
            <a:r>
              <a:rPr lang="zh-CN" altLang="en-US"/>
              <a:t>供应商统计</a:t>
            </a:r>
            <a:endParaRPr lang="zh-CN" altLang="en-US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57110" y="6092825"/>
          <a:ext cx="9715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3" imgW="971550" imgH="628650" progId="Package">
                  <p:embed/>
                </p:oleObj>
              </mc:Choice>
              <mc:Fallback>
                <p:oleObj name="" showAsIcon="1" r:id="rId3" imgW="971550" imgH="628650" progId="Package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57110" y="6092825"/>
                        <a:ext cx="97155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2_1"/>
  <p:tag name="KSO_WM_UNIT_ID" val="diagram822_4*p_h_h_f*1_1_2_1"/>
  <p:tag name="KSO_WM_UNIT_LAYERLEVEL" val="1_1_1_1"/>
  <p:tag name="KSO_WM_UNIT_VALUE" val="2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0.xml><?xml version="1.0" encoding="utf-8"?>
<p:tagLst xmlns:p="http://schemas.openxmlformats.org/presentationml/2006/main">
  <p:tag name="KSO_WM_TEMPLATE_CATEGORY" val="diagram"/>
  <p:tag name="KSO_WM_TEMPLATE_INDEX" val="822"/>
  <p:tag name="KSO_WM_UNIT_TYPE" val="p_h_f"/>
  <p:tag name="KSO_WM_UNIT_INDEX" val="1_1_1"/>
  <p:tag name="KSO_WM_UNIT_ID" val="diagram822_4*p_h_f*1_1_1"/>
  <p:tag name="KSO_WM_UNIT_LAYERLEVEL" val="1_1_1"/>
  <p:tag name="KSO_WM_UNIT_VALUE" val="2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1_1"/>
  <p:tag name="KSO_WM_UNIT_ID" val="diagram822_5*p_h_h_i*1_1_1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12.xml><?xml version="1.0" encoding="utf-8"?>
<p:tagLst xmlns:p="http://schemas.openxmlformats.org/presentationml/2006/main">
  <p:tag name="KSO_WM_TEMPLATE_CATEGORY" val="diagram"/>
  <p:tag name="KSO_WM_TEMPLATE_INDEX" val="822"/>
  <p:tag name="KSO_WM_UNIT_TYPE" val="p_h_i"/>
  <p:tag name="KSO_WM_UNIT_INDEX" val="1_1_1"/>
  <p:tag name="KSO_WM_UNIT_ID" val="diagram822_5*p_h_i*1_1_1"/>
  <p:tag name="KSO_WM_UNIT_LAYERLEVEL" val="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13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5_1"/>
  <p:tag name="KSO_WM_UNIT_ID" val="diagram822_5*p_h_h_i*1_1_5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14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2_1"/>
  <p:tag name="KSO_WM_UNIT_ID" val="diagram822_5*p_h_h_i*1_1_2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15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3_1"/>
  <p:tag name="KSO_WM_UNIT_ID" val="diagram822_5*p_h_h_i*1_1_3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16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4_1"/>
  <p:tag name="KSO_WM_UNIT_ID" val="diagram822_5*p_h_h_i*1_1_4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17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2_1"/>
  <p:tag name="KSO_WM_UNIT_ID" val="diagram822_5*p_h_h_f*1_1_2_1"/>
  <p:tag name="KSO_WM_UNIT_LAYERLEVEL" val="1_1_1_1"/>
  <p:tag name="KSO_WM_UNIT_VALUE" val="18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8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3_1"/>
  <p:tag name="KSO_WM_UNIT_ID" val="diagram822_5*p_h_h_f*1_1_3_1"/>
  <p:tag name="KSO_WM_UNIT_LAYERLEVEL" val="1_1_1_1"/>
  <p:tag name="KSO_WM_UNIT_VALUE" val="18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9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4_1"/>
  <p:tag name="KSO_WM_UNIT_ID" val="diagram822_5*p_h_h_f*1_1_4_1"/>
  <p:tag name="KSO_WM_UNIT_LAYERLEVEL" val="1_1_1_1"/>
  <p:tag name="KSO_WM_UNIT_VALUE" val="18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4_1"/>
  <p:tag name="KSO_WM_UNIT_ID" val="diagram822_4*p_h_h_f*1_1_4_1"/>
  <p:tag name="KSO_WM_UNIT_LAYERLEVEL" val="1_1_1_1"/>
  <p:tag name="KSO_WM_UNIT_VALUE" val="2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0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1_1"/>
  <p:tag name="KSO_WM_UNIT_ID" val="diagram822_5*p_h_h_f*1_1_1_1"/>
  <p:tag name="KSO_WM_UNIT_LAYERLEVEL" val="1_1_1_1"/>
  <p:tag name="KSO_WM_UNIT_VALUE" val="2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1.xml><?xml version="1.0" encoding="utf-8"?>
<p:tagLst xmlns:p="http://schemas.openxmlformats.org/presentationml/2006/main">
  <p:tag name="KSO_WM_TEMPLATE_CATEGORY" val="diagram"/>
  <p:tag name="KSO_WM_TEMPLATE_INDEX" val="822"/>
  <p:tag name="KSO_WM_UNIT_TYPE" val="p_h_f"/>
  <p:tag name="KSO_WM_UNIT_INDEX" val="1_1_1"/>
  <p:tag name="KSO_WM_UNIT_ID" val="diagram822_5*p_h_f*1_1_1"/>
  <p:tag name="KSO_WM_UNIT_LAYERLEVEL" val="1_1_1"/>
  <p:tag name="KSO_WM_UNIT_VALUE" val="2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5_1"/>
  <p:tag name="KSO_WM_UNIT_ID" val="diagram822_5*p_h_h_f*1_1_5_1"/>
  <p:tag name="KSO_WM_UNIT_LAYERLEVEL" val="1_1_1_1"/>
  <p:tag name="KSO_WM_UNIT_VALUE" val="18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5_1"/>
  <p:tag name="KSO_WM_UNIT_ID" val="diagram822_5*p_h_h_f*1_1_5_1"/>
  <p:tag name="KSO_WM_UNIT_LAYERLEVEL" val="1_1_1_1"/>
  <p:tag name="KSO_WM_UNIT_VALUE" val="18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4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1_1"/>
  <p:tag name="KSO_WM_UNIT_ID" val="diagram822_5*p_h_h_i*1_1_1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25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4_1"/>
  <p:tag name="KSO_WM_UNIT_ID" val="diagram822_5*p_h_h_i*1_1_4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26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5_1"/>
  <p:tag name="KSO_WM_UNIT_ID" val="diagram822_5*p_h_h_i*1_1_5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27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4_1"/>
  <p:tag name="KSO_WM_UNIT_ID" val="diagram822_5*p_h_h_i*1_1_4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28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5_1"/>
  <p:tag name="KSO_WM_UNIT_ID" val="diagram822_5*p_h_h_f*1_1_5_1"/>
  <p:tag name="KSO_WM_UNIT_LAYERLEVEL" val="1_1_1_1"/>
  <p:tag name="KSO_WM_UNIT_VALUE" val="18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3_1"/>
  <p:tag name="KSO_WM_UNIT_ID" val="diagram822_5*p_h_h_f*1_1_3_1"/>
  <p:tag name="KSO_WM_UNIT_LAYERLEVEL" val="1_1_1_1"/>
  <p:tag name="KSO_WM_UNIT_VALUE" val="18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1_1"/>
  <p:tag name="KSO_WM_UNIT_ID" val="diagram822_4*p_h_h_i*1_1_1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30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4_1"/>
  <p:tag name="KSO_WM_UNIT_ID" val="diagram822_5*p_h_h_f*1_1_4_1"/>
  <p:tag name="KSO_WM_UNIT_LAYERLEVEL" val="1_1_1_1"/>
  <p:tag name="KSO_WM_UNIT_VALUE" val="18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1_1"/>
  <p:tag name="KSO_WM_UNIT_ID" val="diagram822_5*p_h_h_i*1_1_1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4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3_1"/>
  <p:tag name="KSO_WM_UNIT_ID" val="diagram822_4*p_h_h_f*1_1_3_1"/>
  <p:tag name="KSO_WM_UNIT_LAYERLEVEL" val="1_1_1_1"/>
  <p:tag name="KSO_WM_UNIT_VALUE" val="2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4_1"/>
  <p:tag name="KSO_WM_UNIT_ID" val="diagram822_4*p_h_h_i*1_1_4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6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2_1"/>
  <p:tag name="KSO_WM_UNIT_ID" val="diagram822_4*p_h_h_i*1_1_2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7.xml><?xml version="1.0" encoding="utf-8"?>
<p:tagLst xmlns:p="http://schemas.openxmlformats.org/presentationml/2006/main">
  <p:tag name="KSO_WM_TEMPLATE_CATEGORY" val="diagram"/>
  <p:tag name="KSO_WM_TEMPLATE_INDEX" val="822"/>
  <p:tag name="KSO_WM_UNIT_TYPE" val="p_h_i"/>
  <p:tag name="KSO_WM_UNIT_INDEX" val="1_1_1"/>
  <p:tag name="KSO_WM_UNIT_ID" val="diagram822_4*p_h_i*1_1_1"/>
  <p:tag name="KSO_WM_UNIT_LAYERLEVEL" val="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8.xml><?xml version="1.0" encoding="utf-8"?>
<p:tagLst xmlns:p="http://schemas.openxmlformats.org/presentationml/2006/main">
  <p:tag name="KSO_WM_TEMPLATE_CATEGORY" val="diagram"/>
  <p:tag name="KSO_WM_TEMPLATE_INDEX" val="822"/>
  <p:tag name="KSO_WM_UNIT_TYPE" val="p_h_h_i"/>
  <p:tag name="KSO_WM_UNIT_INDEX" val="1_1_3_1"/>
  <p:tag name="KSO_WM_UNIT_ID" val="diagram822_4*p_h_h_i*1_1_3_1"/>
  <p:tag name="KSO_WM_UNIT_LAYERLEVEL" val="1_1_1_1"/>
  <p:tag name="KSO_WM_BEAUTIFY_FLAG" val="#wm#"/>
  <p:tag name="KSO_WM_TAG_VERSION" val="1.0"/>
  <p:tag name="KSO_WM_DIAGRAM_GROUP_CODE" val="p1-1"/>
  <p:tag name="KSO_WM_UNIT_LINE_FORE_SCHEMECOLOR_INDEX" val="5"/>
  <p:tag name="KSO_WM_UNIT_LINE_FILL_TYPE" val="2"/>
</p:tagLst>
</file>

<file path=ppt/tags/tag9.xml><?xml version="1.0" encoding="utf-8"?>
<p:tagLst xmlns:p="http://schemas.openxmlformats.org/presentationml/2006/main">
  <p:tag name="KSO_WM_TEMPLATE_CATEGORY" val="diagram"/>
  <p:tag name="KSO_WM_TEMPLATE_INDEX" val="822"/>
  <p:tag name="KSO_WM_UNIT_TYPE" val="p_h_h_f"/>
  <p:tag name="KSO_WM_UNIT_INDEX" val="1_1_1_1"/>
  <p:tag name="KSO_WM_UNIT_ID" val="diagram822_4*p_h_h_f*1_1_1_1"/>
  <p:tag name="KSO_WM_UNIT_LAYERLEVEL" val="1_1_1_1"/>
  <p:tag name="KSO_WM_UNIT_VALUE" val="24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M IPSUM DOLOR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PPT素材夹_0087">
  <a:themeElements>
    <a:clrScheme name="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777777"/>
      </a:accent1>
      <a:accent2>
        <a:srgbClr val="B2B2B2"/>
      </a:accent2>
      <a:accent3>
        <a:srgbClr val="FFFFFF"/>
      </a:accent3>
      <a:accent4>
        <a:srgbClr val="0D0D0D"/>
      </a:accent4>
      <a:accent5>
        <a:srgbClr val="BEBEBE"/>
      </a:accent5>
      <a:accent6>
        <a:srgbClr val="9F9F9F"/>
      </a:accent6>
      <a:hlink>
        <a:srgbClr val="373737"/>
      </a:hlink>
      <a:folHlink>
        <a:srgbClr val="6E6E6E"/>
      </a:folHlink>
    </a:clrScheme>
    <a:fontScheme name="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777777"/>
      </a:accent1>
      <a:accent2>
        <a:srgbClr val="B2B2B2"/>
      </a:accent2>
      <a:accent3>
        <a:srgbClr val="FFFFFF"/>
      </a:accent3>
      <a:accent4>
        <a:srgbClr val="0D0D0D"/>
      </a:accent4>
      <a:accent5>
        <a:srgbClr val="BEBEBE"/>
      </a:accent5>
      <a:accent6>
        <a:srgbClr val="9F9F9F"/>
      </a:accent6>
      <a:hlink>
        <a:srgbClr val="373737"/>
      </a:hlink>
      <a:folHlink>
        <a:srgbClr val="6E6E6E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</Words>
  <Application>WPS 演示</Application>
  <PresentationFormat>全屏显示(4:3)</PresentationFormat>
  <Paragraphs>64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2" baseType="lpstr">
      <vt:lpstr>Arial</vt:lpstr>
      <vt:lpstr>宋体</vt:lpstr>
      <vt:lpstr>Wingdings</vt:lpstr>
      <vt:lpstr>Arial Black</vt:lpstr>
      <vt:lpstr>微软雅黑</vt:lpstr>
      <vt:lpstr>华文细黑</vt:lpstr>
      <vt:lpstr>Calibri</vt:lpstr>
      <vt:lpstr>Gulim</vt:lpstr>
      <vt:lpstr>HY헤드라인M</vt:lpstr>
      <vt:lpstr>Verdana</vt:lpstr>
      <vt:lpstr>Times New Roman</vt:lpstr>
      <vt:lpstr>HY견명조</vt:lpstr>
      <vt:lpstr>HY견고딕</vt:lpstr>
      <vt:lpstr>GulimChe</vt:lpstr>
      <vt:lpstr>HY각헤드라인M</vt:lpstr>
      <vt:lpstr>Impact</vt:lpstr>
      <vt:lpstr>DotumChe</vt:lpstr>
      <vt:lpstr>Batang</vt:lpstr>
      <vt:lpstr>Tahoma</vt:lpstr>
      <vt:lpstr>새굴림</vt:lpstr>
      <vt:lpstr>휴먼견출새내기체</vt:lpstr>
      <vt:lpstr>Futura Hv</vt:lpstr>
      <vt:lpstr>Dotum</vt:lpstr>
      <vt:lpstr>Palatino</vt:lpstr>
      <vt:lpstr>HY신문명조</vt:lpstr>
      <vt:lpstr>Book Antiqua</vt:lpstr>
      <vt:lpstr>견고딕</vt:lpstr>
      <vt:lpstr>가는으뜸체</vt:lpstr>
      <vt:lpstr>Helvetica</vt:lpstr>
      <vt:lpstr>Monotype Sorts</vt:lpstr>
      <vt:lpstr>楷体_GB2312</vt:lpstr>
      <vt:lpstr>PMingLiU</vt:lpstr>
      <vt:lpstr>黑体</vt:lpstr>
      <vt:lpstr>Arial Narrow</vt:lpstr>
      <vt:lpstr>Lucida Sans Unicode</vt:lpstr>
      <vt:lpstr>신명조</vt:lpstr>
      <vt:lpstr>╜┼╕φ┴╢</vt:lpstr>
      <vt:lpstr>_x000B__x000C_</vt:lpstr>
      <vt:lpstr>Latha</vt:lpstr>
      <vt:lpstr>方正超粗黑简体</vt:lpstr>
      <vt:lpstr>Haettenschweiler</vt:lpstr>
      <vt:lpstr>Mistral</vt:lpstr>
      <vt:lpstr>Arial Unicode MS</vt:lpstr>
      <vt:lpstr>MS PGothic</vt:lpstr>
      <vt:lpstr>Rockwell</vt:lpstr>
      <vt:lpstr>方正粗宋简体</vt:lpstr>
      <vt:lpstr>MS UI Gothic</vt:lpstr>
      <vt:lpstr>华文楷体</vt:lpstr>
      <vt:lpstr>方正静蕾简体</vt:lpstr>
      <vt:lpstr>Malgun Gothic</vt:lpstr>
      <vt:lpstr>Segoe Print</vt:lpstr>
      <vt:lpstr>Palatino Linotype</vt:lpstr>
      <vt:lpstr>AjiwaiPro</vt:lpstr>
      <vt:lpstr>微软雅黑 UI</vt:lpstr>
      <vt:lpstr>Calibri Light</vt:lpstr>
      <vt:lpstr>Adobe Myungjo Std M</vt:lpstr>
      <vt:lpstr>CANDY INC.</vt:lpstr>
      <vt:lpstr>新宋体</vt:lpstr>
      <vt:lpstr>幼圆</vt:lpstr>
      <vt:lpstr>Kozuka Mincho Pr6N R</vt:lpstr>
      <vt:lpstr>Arial Unicode MS</vt:lpstr>
      <vt:lpstr>Constantia</vt:lpstr>
      <vt:lpstr>Wingdings</vt:lpstr>
      <vt:lpstr>Yu Gothic</vt:lpstr>
      <vt:lpstr>PPT素材夹_0087</vt:lpstr>
      <vt:lpstr>默认设计模板_2</vt:lpstr>
      <vt:lpstr>Package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creator>lenovo</dc:creator>
  <cp:keywords>XS-普屏 4：3;SC-淡灰色;BG-浅色;DH-静态;XJ-二级</cp:keywords>
  <dc:description>我爱PPT中文网</dc:description>
  <dc:subject>TP-金融保险</dc:subject>
  <cp:category>UDi-主题模板</cp:category>
  <cp:lastModifiedBy>郭成斌</cp:lastModifiedBy>
  <cp:revision>8</cp:revision>
  <dcterms:created xsi:type="dcterms:W3CDTF">2013-02-27T18:42:00Z</dcterms:created>
  <dcterms:modified xsi:type="dcterms:W3CDTF">2018-05-01T16:04:08Z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